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 autoAdjust="0"/>
    <p:restoredTop sz="94660"/>
  </p:normalViewPr>
  <p:slideViewPr>
    <p:cSldViewPr snapToGrid="0">
      <p:cViewPr>
        <p:scale>
          <a:sx n="33" d="100"/>
          <a:sy n="33" d="100"/>
        </p:scale>
        <p:origin x="2670" y="16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DF627-71CA-8B6B-AE47-CD74BB7D2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C0D6C4-E793-0336-EDDE-46BA4D9E9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F8183-1F0C-2DD8-2168-CE19DA06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CFE0-9ACB-4ACB-A237-39FC43D70E7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390E4-AF1E-979E-E5E8-7C3C7CA63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45C98-0AF0-DE17-DE55-DD7FC51A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5318F-F26C-40DF-805D-C0ADC5002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64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E4C7-01B7-E94E-C086-6FDD68910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DE54B-B353-95C9-9696-2B6A40220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B5137-81B5-8331-09C7-A15B7E33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CFE0-9ACB-4ACB-A237-39FC43D70E7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52C44-2885-50EC-69BB-B8D22C8A9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19F3F-3BA8-9A93-8DF1-48B850F0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5318F-F26C-40DF-805D-C0ADC5002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49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3279C-52DF-4FA9-3DD8-0641230820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F7C11-130F-46E4-FE24-4AA8DE94F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B9B98-62B6-3DED-F0FD-B4FBFC19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CFE0-9ACB-4ACB-A237-39FC43D70E7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39931-D633-FEBD-BEA3-0A632CAA2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BFD6E-CF7D-5181-39F0-4791C71C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5318F-F26C-40DF-805D-C0ADC5002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91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882C-B046-A946-CF29-613EB3CAD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6798B-1B3D-C131-8FEA-1AD134311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FD963-335F-6380-B805-DE31F4EEF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CFE0-9ACB-4ACB-A237-39FC43D70E7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C536E-D440-E64D-152F-29DE8FAC9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FD1E4-19B0-D7EF-20F9-27B80C01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5318F-F26C-40DF-805D-C0ADC5002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47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4D66-4BD8-FD73-771E-C81137AF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2AD91-284C-8CE8-FBCA-D8FF9666D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83D48-349F-8566-E3A5-22B70CA6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CFE0-9ACB-4ACB-A237-39FC43D70E7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374A4-AD30-861F-7F42-E58C2A090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21067-53F0-8CE0-05AC-C9665962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5318F-F26C-40DF-805D-C0ADC5002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27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77B5C-87F4-AD90-67FC-97359890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E743B-754E-3FB0-C900-996E66C761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5FDBF7-ECBC-304E-48D9-9E8C12865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3585E-B260-617B-9AA1-FECFBEDD3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CFE0-9ACB-4ACB-A237-39FC43D70E7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90A9F-21ED-1B47-B37D-0082AF978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0572A-227F-2640-3E4E-E1F0933A2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5318F-F26C-40DF-805D-C0ADC5002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7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5BED8-7A4B-9A87-3C6A-58E0E1C48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CBF0A-3FC2-9C2D-A515-AF22D501C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C1683-A22D-1B57-9125-661C2518C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4C7A0-1051-3E24-5F90-F2BBBFCAF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0622C-0BBA-0A74-2707-8ECBED69C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C2EA7-0AEF-F25E-1391-5231D757A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CFE0-9ACB-4ACB-A237-39FC43D70E7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37513-F365-4B3A-012C-B5F49A873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C16D39-6F39-83FC-5803-8F9843384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5318F-F26C-40DF-805D-C0ADC5002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12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35CC-309F-004C-912D-3A0280D5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01350-FFDE-4A26-6ACF-787A938C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CFE0-9ACB-4ACB-A237-39FC43D70E7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9BADC-5EB5-0A7A-966C-C415B8A7F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C5065-9A32-94CC-27D9-674D6AC2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5318F-F26C-40DF-805D-C0ADC5002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27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27A523-4DBE-2347-8797-F48671D3E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CFE0-9ACB-4ACB-A237-39FC43D70E7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52B7A9-30A5-8A3D-5D99-D58CF9D11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8E1F6-3FE3-4084-7CF3-1987DFB90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5318F-F26C-40DF-805D-C0ADC5002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02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1DBEC-2A20-7C4E-5C81-2B4AF0880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A574B-567F-00BC-A554-D9A2C778D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08352-F516-D823-170F-F3FDE9009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89E01-FE99-3E61-61AA-F7721CE94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CFE0-9ACB-4ACB-A237-39FC43D70E7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587BC-DFA1-F6A0-DA2B-988BAB1E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DB390-40AF-0BE6-1EAF-CC282B9A6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5318F-F26C-40DF-805D-C0ADC5002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59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E0381-3635-DD28-D112-2B8EF125E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E9738B-B9B1-8FE7-3ED1-F98EC8ABA7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B9EE09-84D5-E3B6-E402-B9CCEC141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8599E-ABE8-D1AA-BF61-8C1B14052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CFE0-9ACB-4ACB-A237-39FC43D70E7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3D606-D85E-3C55-51A1-506E25595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BDD1C-D27B-C817-9056-E83FAA91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5318F-F26C-40DF-805D-C0ADC5002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33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9140DE-919D-209B-9DEA-A67CED71B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5A670-1892-5DF5-2C13-1F80127FA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E4657-AD4B-B47C-A539-B54C1446B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C9CFE0-9ACB-4ACB-A237-39FC43D70E7C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8410B-DF76-E441-E6B3-BF70597F8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58B5B-2379-8177-D36E-5ABCA1E4A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75318F-F26C-40DF-805D-C0ADC5002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57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67F120E-809B-4AA0-5D4C-F2DED74EC602}"/>
              </a:ext>
            </a:extLst>
          </p:cNvPr>
          <p:cNvGrpSpPr/>
          <p:nvPr/>
        </p:nvGrpSpPr>
        <p:grpSpPr>
          <a:xfrm>
            <a:off x="-5541225" y="-20003597"/>
            <a:ext cx="21336425" cy="44316246"/>
            <a:chOff x="-5541225" y="-20003597"/>
            <a:chExt cx="21336425" cy="4431624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Model 3">
                  <a:extLst>
                    <a:ext uri="{FF2B5EF4-FFF2-40B4-BE49-F238E27FC236}">
                      <a16:creationId xmlns:a16="http://schemas.microsoft.com/office/drawing/2014/main" id="{70E3BDE8-1D87-BD5A-54B9-9ACCF49C5D9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34490937"/>
                    </p:ext>
                  </p:extLst>
                </p:nvPr>
              </p:nvGraphicFramePr>
              <p:xfrm>
                <a:off x="-5541225" y="-20003597"/>
                <a:ext cx="21336425" cy="44316246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21336425" cy="44316246"/>
                      </a:xfrm>
                      <a:prstGeom prst="rect">
                        <a:avLst/>
                      </a:prstGeom>
                    </am3d:spPr>
                    <am3d:camera>
                      <am3d:pos x="0" y="0" z="5242973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203667" d="1000000"/>
                      <am3d:preTrans dx="-16060" dy="-17999933" dz="-47529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643362" ay="92457" az="10795786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5129118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Model 3">
                  <a:extLst>
                    <a:ext uri="{FF2B5EF4-FFF2-40B4-BE49-F238E27FC236}">
                      <a16:creationId xmlns:a16="http://schemas.microsoft.com/office/drawing/2014/main" id="{70E3BDE8-1D87-BD5A-54B9-9ACCF49C5D9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5541225" y="-20003597"/>
                  <a:ext cx="21336425" cy="4431624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FF025D14-4D41-FDB6-1E8D-C455C9AF7F2B}"/>
                </a:ext>
              </a:extLst>
            </p:cNvPr>
            <p:cNvSpPr/>
            <p:nvPr/>
          </p:nvSpPr>
          <p:spPr>
            <a:xfrm>
              <a:off x="-4253947" y="-19003616"/>
              <a:ext cx="18963860" cy="41625078"/>
            </a:xfrm>
            <a:prstGeom prst="flowChartAlternateProcess">
              <a:avLst/>
            </a:prstGeom>
            <a:gradFill flip="none" rotWithShape="1">
              <a:gsLst>
                <a:gs pos="20160">
                  <a:srgbClr val="D65B7E">
                    <a:alpha val="42000"/>
                  </a:srgbClr>
                </a:gs>
                <a:gs pos="73948">
                  <a:srgbClr val="BF4DB3"/>
                </a:gs>
                <a:gs pos="0">
                  <a:schemeClr val="bg1"/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bg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D645E6F-E6C6-601C-D385-EA822A2AD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0088" y="216568"/>
              <a:ext cx="6015790" cy="642486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47193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67F120E-809B-4AA0-5D4C-F2DED74EC602}"/>
              </a:ext>
            </a:extLst>
          </p:cNvPr>
          <p:cNvGrpSpPr/>
          <p:nvPr/>
        </p:nvGrpSpPr>
        <p:grpSpPr>
          <a:xfrm>
            <a:off x="4205135" y="700087"/>
            <a:ext cx="3257550" cy="5457826"/>
            <a:chOff x="-5541225" y="-20003597"/>
            <a:chExt cx="21336425" cy="4431624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Model 3">
                  <a:extLst>
                    <a:ext uri="{FF2B5EF4-FFF2-40B4-BE49-F238E27FC236}">
                      <a16:creationId xmlns:a16="http://schemas.microsoft.com/office/drawing/2014/main" id="{70E3BDE8-1D87-BD5A-54B9-9ACCF49C5D9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5541225" y="-20003597"/>
                <a:ext cx="21336425" cy="44316246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3257550" cy="5457826"/>
                      </a:xfrm>
                      <a:prstGeom prst="rect">
                        <a:avLst/>
                      </a:prstGeom>
                    </am3d:spPr>
                    <am3d:camera>
                      <am3d:pos x="0" y="0" z="5242973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203667" d="1000000"/>
                      <am3d:preTrans dx="-16060" dy="-17999933" dz="-47529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643362" ay="92457" az="10795786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631683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Model 3">
                  <a:extLst>
                    <a:ext uri="{FF2B5EF4-FFF2-40B4-BE49-F238E27FC236}">
                      <a16:creationId xmlns:a16="http://schemas.microsoft.com/office/drawing/2014/main" id="{70E3BDE8-1D87-BD5A-54B9-9ACCF49C5D9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05135" y="700087"/>
                  <a:ext cx="3257550" cy="545782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FF025D14-4D41-FDB6-1E8D-C455C9AF7F2B}"/>
                </a:ext>
              </a:extLst>
            </p:cNvPr>
            <p:cNvSpPr/>
            <p:nvPr/>
          </p:nvSpPr>
          <p:spPr>
            <a:xfrm>
              <a:off x="-2421871" y="-19003616"/>
              <a:ext cx="15347253" cy="41625081"/>
            </a:xfrm>
            <a:prstGeom prst="flowChartAlternateProcess">
              <a:avLst/>
            </a:prstGeom>
            <a:gradFill flip="none" rotWithShape="1">
              <a:gsLst>
                <a:gs pos="20160">
                  <a:srgbClr val="D65B7E">
                    <a:alpha val="42000"/>
                  </a:srgbClr>
                </a:gs>
                <a:gs pos="73948">
                  <a:srgbClr val="BF4DB3"/>
                </a:gs>
                <a:gs pos="0">
                  <a:schemeClr val="bg1"/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bg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D645E6F-E6C6-601C-D385-EA822A2AD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5715" y="-433957"/>
              <a:ext cx="3712075" cy="4485762"/>
            </a:xfrm>
            <a:prstGeom prst="rect">
              <a:avLst/>
            </a:prstGeom>
            <a:no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C4717B-1A8B-A601-D896-CDA12B7C7DA0}"/>
              </a:ext>
            </a:extLst>
          </p:cNvPr>
          <p:cNvSpPr txBox="1"/>
          <p:nvPr/>
        </p:nvSpPr>
        <p:spPr>
          <a:xfrm>
            <a:off x="981075" y="1826202"/>
            <a:ext cx="1121092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6600" b="1" kern="1200" dirty="0">
                <a:gradFill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</a:gradFill>
                <a:effectLst/>
                <a:latin typeface="Aptos" panose="020B0004020202020204" pitchFamily="34" charset="0"/>
              </a:rPr>
              <a:t>From Premium to Practical</a:t>
            </a:r>
            <a:endParaRPr lang="en-US" sz="6600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999D2A-5B5A-2CAE-6878-B7BE1DFFBEC2}"/>
              </a:ext>
            </a:extLst>
          </p:cNvPr>
          <p:cNvSpPr txBox="1"/>
          <p:nvPr/>
        </p:nvSpPr>
        <p:spPr>
          <a:xfrm>
            <a:off x="2238375" y="3279473"/>
            <a:ext cx="8915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Apple Slashes iPhone Prices in   China</a:t>
            </a:r>
          </a:p>
          <a:p>
            <a:endParaRPr lang="en-US" sz="3200" b="1" dirty="0">
              <a:gradFill flip="none" rotWithShape="1">
                <a:gsLst>
                  <a:gs pos="0">
                    <a:srgbClr val="9C43F7"/>
                  </a:gs>
                  <a:gs pos="92857">
                    <a:srgbClr val="E6616B"/>
                  </a:gs>
                  <a:gs pos="55000">
                    <a:srgbClr val="B74DBE"/>
                  </a:gs>
                  <a:gs pos="55889">
                    <a:srgbClr val="9C43F7"/>
                  </a:gs>
                </a:gsLst>
                <a:path path="rect">
                  <a:fillToRect l="100000" t="100000"/>
                </a:path>
                <a:tileRect r="-100000" b="-1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05531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67F120E-809B-4AA0-5D4C-F2DED74EC602}"/>
              </a:ext>
            </a:extLst>
          </p:cNvPr>
          <p:cNvGrpSpPr/>
          <p:nvPr/>
        </p:nvGrpSpPr>
        <p:grpSpPr>
          <a:xfrm>
            <a:off x="14179345" y="-445121"/>
            <a:ext cx="2343150" cy="5126392"/>
            <a:chOff x="-2421871" y="-19003616"/>
            <a:chExt cx="15347253" cy="41625081"/>
          </a:xfrm>
        </p:grpSpPr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FF025D14-4D41-FDB6-1E8D-C455C9AF7F2B}"/>
                </a:ext>
              </a:extLst>
            </p:cNvPr>
            <p:cNvSpPr/>
            <p:nvPr/>
          </p:nvSpPr>
          <p:spPr>
            <a:xfrm>
              <a:off x="-2421871" y="-19003616"/>
              <a:ext cx="15347253" cy="41625081"/>
            </a:xfrm>
            <a:prstGeom prst="flowChartAlternateProcess">
              <a:avLst/>
            </a:prstGeom>
            <a:gradFill flip="none" rotWithShape="1">
              <a:gsLst>
                <a:gs pos="20160">
                  <a:srgbClr val="D65B7E">
                    <a:alpha val="42000"/>
                  </a:srgbClr>
                </a:gs>
                <a:gs pos="73948">
                  <a:srgbClr val="BF4DB3"/>
                </a:gs>
                <a:gs pos="0">
                  <a:schemeClr val="bg1"/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bg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D645E6F-E6C6-601C-D385-EA822A2AD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5715" y="-433957"/>
              <a:ext cx="3712075" cy="4485762"/>
            </a:xfrm>
            <a:prstGeom prst="rect">
              <a:avLst/>
            </a:prstGeom>
            <a:noFill/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8881F89-F26E-3DE6-7C69-B399DDB9D52C}"/>
              </a:ext>
            </a:extLst>
          </p:cNvPr>
          <p:cNvGrpSpPr/>
          <p:nvPr/>
        </p:nvGrpSpPr>
        <p:grpSpPr>
          <a:xfrm>
            <a:off x="7381875" y="-3097369"/>
            <a:ext cx="11210925" cy="2530489"/>
            <a:chOff x="981075" y="1826202"/>
            <a:chExt cx="11210925" cy="253048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C4717B-1A8B-A601-D896-CDA12B7C7DA0}"/>
                </a:ext>
              </a:extLst>
            </p:cNvPr>
            <p:cNvSpPr txBox="1"/>
            <p:nvPr/>
          </p:nvSpPr>
          <p:spPr>
            <a:xfrm>
              <a:off x="981075" y="1826202"/>
              <a:ext cx="11210925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6600" b="1" kern="1200" dirty="0">
                  <a:gradFill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</a:gradFill>
                  <a:effectLst/>
                  <a:latin typeface="Aptos" panose="020B0004020202020204" pitchFamily="34" charset="0"/>
                </a:rPr>
                <a:t>From Premium to Practical</a:t>
              </a:r>
              <a:endParaRPr lang="en-US" sz="6600" dirty="0">
                <a:effectLst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999D2A-5B5A-2CAE-6878-B7BE1DFFBEC2}"/>
                </a:ext>
              </a:extLst>
            </p:cNvPr>
            <p:cNvSpPr txBox="1"/>
            <p:nvPr/>
          </p:nvSpPr>
          <p:spPr>
            <a:xfrm>
              <a:off x="2238375" y="3279473"/>
              <a:ext cx="89154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Apple Slashes iPhone Prices in   China</a:t>
              </a:r>
            </a:p>
            <a:p>
              <a:endParaRPr lang="en-US" sz="3200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1336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20</Words>
  <Application>Microsoft Office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Sunuwar, Swarnim</dc:creator>
  <cp:lastModifiedBy>Sunuwar, Swarnim</cp:lastModifiedBy>
  <cp:revision>5</cp:revision>
  <dcterms:created xsi:type="dcterms:W3CDTF">2024-06-19T23:29:26Z</dcterms:created>
  <dcterms:modified xsi:type="dcterms:W3CDTF">2024-06-20T02:24:13Z</dcterms:modified>
</cp:coreProperties>
</file>